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443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000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072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2574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017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46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75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176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584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729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692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FFF200"/>
            </a:gs>
            <a:gs pos="47000">
              <a:srgbClr val="FF7A00"/>
            </a:gs>
            <a:gs pos="84000">
              <a:srgbClr val="FF0300">
                <a:lumMod val="82000"/>
              </a:srgbClr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6B355-556A-41DD-93E4-BBAC8A36AF14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E4A8-6C1E-4F70-B46E-4F8995FBB5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029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GVYesEpMr8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oBIxScJ5rlY&amp;ob=av3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RQa7SvVCdZk&amp;ob=av3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t2mU6USTBRE&amp;ob=av2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_CQHIP-38j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M4_H65XoykY&amp;feature=fvs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outube.com/watch?v=WjvZ2r4gzxs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youtube.com/watch?v=Gw7gNf_9njs&amp;ob=av2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youtube.com/watch?v=uelHwf8o7_U&amp;ob=av3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/>
              <a:t>Songs from Hell</a:t>
            </a:r>
            <a:endParaRPr lang="en-US" sz="88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82486" y="5334000"/>
            <a:ext cx="6400800" cy="6858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Abby Lauer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82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#9 - Treacherous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209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“Never Again” – Kelly Clarkson</a:t>
            </a:r>
          </a:p>
          <a:p>
            <a:r>
              <a:rPr lang="en-US" dirty="0" smtClean="0"/>
              <a:t>“It </a:t>
            </a:r>
            <a:r>
              <a:rPr lang="en-US" dirty="0"/>
              <a:t>was </a:t>
            </a:r>
            <a:r>
              <a:rPr lang="en-US" dirty="0" smtClean="0"/>
              <a:t>you who </a:t>
            </a:r>
            <a:r>
              <a:rPr lang="en-US" dirty="0"/>
              <a:t>chose to end it like you </a:t>
            </a:r>
            <a:r>
              <a:rPr lang="en-US" dirty="0" smtClean="0"/>
              <a:t>did, I </a:t>
            </a:r>
            <a:r>
              <a:rPr lang="en-US" dirty="0"/>
              <a:t>was the last to </a:t>
            </a:r>
            <a:r>
              <a:rPr lang="en-US" dirty="0" smtClean="0"/>
              <a:t>know”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www.youtube.com/watch?v=GVYesEpMr84</a:t>
            </a:r>
            <a:endParaRPr lang="en-US" dirty="0" smtClean="0"/>
          </a:p>
          <a:p>
            <a:r>
              <a:rPr lang="en-US" dirty="0" smtClean="0"/>
              <a:t>Start: 0:45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3657600" cy="273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57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#1 - Limbo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33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“Waiting on the World to Change” – John Mayer</a:t>
            </a:r>
          </a:p>
          <a:p>
            <a:r>
              <a:rPr lang="en-US" dirty="0" smtClean="0"/>
              <a:t>“So we keep waiting”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www.youtube.com/watch?v=oBIxScJ5rlY&amp;ob=av3e</a:t>
            </a:r>
            <a:endParaRPr lang="en-US" dirty="0" smtClean="0"/>
          </a:p>
          <a:p>
            <a:r>
              <a:rPr lang="en-US" dirty="0" smtClean="0"/>
              <a:t>Start: 0:40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86200"/>
            <a:ext cx="4419600" cy="247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868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#2 - Lustful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“Lady Marmalade” – Christina Aguilera, Lil’ Kim, </a:t>
            </a:r>
            <a:r>
              <a:rPr lang="en-US" dirty="0" err="1" smtClean="0"/>
              <a:t>Mya</a:t>
            </a:r>
            <a:r>
              <a:rPr lang="en-US" dirty="0" smtClean="0"/>
              <a:t>, Pink</a:t>
            </a:r>
          </a:p>
          <a:p>
            <a:r>
              <a:rPr lang="en-US" dirty="0" smtClean="0"/>
              <a:t>“Touch </a:t>
            </a:r>
            <a:r>
              <a:rPr lang="en-US" dirty="0"/>
              <a:t>of her skin feeling silky </a:t>
            </a:r>
            <a:r>
              <a:rPr lang="en-US" dirty="0" smtClean="0"/>
              <a:t>smooth”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www.youtube.com/watch?v=RQa7SvVCdZk&amp;ob=av3e</a:t>
            </a:r>
            <a:endParaRPr lang="en-US" dirty="0" smtClean="0"/>
          </a:p>
          <a:p>
            <a:r>
              <a:rPr lang="en-US" dirty="0" smtClean="0"/>
              <a:t>Start: 0:07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3124200" cy="462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672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#3 - Gluttonous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58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“Fat” - Weird </a:t>
            </a:r>
            <a:r>
              <a:rPr lang="en-US" dirty="0" smtClean="0"/>
              <a:t>Al </a:t>
            </a:r>
            <a:r>
              <a:rPr lang="en-US" dirty="0" err="1" smtClean="0"/>
              <a:t>Yankovic</a:t>
            </a:r>
            <a:endParaRPr lang="en-US" dirty="0" smtClean="0"/>
          </a:p>
          <a:p>
            <a:r>
              <a:rPr lang="en-US" dirty="0" smtClean="0"/>
              <a:t>“The </a:t>
            </a:r>
            <a:r>
              <a:rPr lang="en-US" dirty="0"/>
              <a:t>pavement cracks when I fall </a:t>
            </a:r>
            <a:r>
              <a:rPr lang="en-US" dirty="0" smtClean="0"/>
              <a:t>down, I've </a:t>
            </a:r>
            <a:r>
              <a:rPr lang="en-US" dirty="0"/>
              <a:t>got more chins than </a:t>
            </a:r>
            <a:r>
              <a:rPr lang="en-US" dirty="0" smtClean="0"/>
              <a:t>Chinatown”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www.youtube.com/watch?v=t2mU6USTBRE&amp;ob=av2e</a:t>
            </a:r>
            <a:endParaRPr lang="en-US" dirty="0" smtClean="0"/>
          </a:p>
          <a:p>
            <a:r>
              <a:rPr lang="en-US" dirty="0" smtClean="0"/>
              <a:t>Start: 1:20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371" y="1828800"/>
            <a:ext cx="408214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937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#4 - Avaricious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“Material Girl” – Madonna</a:t>
            </a:r>
          </a:p>
          <a:p>
            <a:r>
              <a:rPr lang="en-US" dirty="0" smtClean="0"/>
              <a:t>“If they don’t give me proper credit, I just walk away”</a:t>
            </a:r>
          </a:p>
          <a:p>
            <a:r>
              <a:rPr lang="en-US" dirty="0" smtClean="0">
                <a:hlinkClick r:id="rId2"/>
              </a:rPr>
              <a:t>http://www.youtube.com/watch?v=_</a:t>
            </a:r>
            <a:r>
              <a:rPr lang="en-US" dirty="0" smtClean="0">
                <a:hlinkClick r:id="rId2"/>
              </a:rPr>
              <a:t>CQHIP-38jA</a:t>
            </a:r>
            <a:endParaRPr lang="en-US" dirty="0" smtClean="0"/>
          </a:p>
          <a:p>
            <a:r>
              <a:rPr lang="en-US" dirty="0" smtClean="0"/>
              <a:t>Start: 0:59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1" y="3672546"/>
            <a:ext cx="3886200" cy="289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497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#5 - Wrathful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667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“Cell Block Tango” – Chicago</a:t>
            </a:r>
          </a:p>
          <a:p>
            <a:r>
              <a:rPr lang="en-US" dirty="0"/>
              <a:t>I said, "you pop </a:t>
            </a:r>
            <a:r>
              <a:rPr lang="en-US" dirty="0" smtClean="0"/>
              <a:t>that gum </a:t>
            </a:r>
            <a:r>
              <a:rPr lang="en-US" dirty="0"/>
              <a:t>one more time</a:t>
            </a:r>
            <a:r>
              <a:rPr lang="en-US" dirty="0" smtClean="0"/>
              <a:t>...” and </a:t>
            </a:r>
            <a:r>
              <a:rPr lang="en-US" dirty="0"/>
              <a:t>he </a:t>
            </a:r>
            <a:r>
              <a:rPr lang="en-US" dirty="0" smtClean="0"/>
              <a:t>did. So </a:t>
            </a:r>
            <a:r>
              <a:rPr lang="en-US" dirty="0"/>
              <a:t>I took the shotgun off the </a:t>
            </a:r>
            <a:r>
              <a:rPr lang="en-US" dirty="0" smtClean="0"/>
              <a:t>wall and </a:t>
            </a:r>
            <a:r>
              <a:rPr lang="en-US" dirty="0"/>
              <a:t>I fired two warning </a:t>
            </a:r>
            <a:r>
              <a:rPr lang="en-US" dirty="0" smtClean="0"/>
              <a:t>shots... into </a:t>
            </a:r>
            <a:r>
              <a:rPr lang="en-US" dirty="0"/>
              <a:t>his head.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www.youtube.com/watch?v=M4_H65XoykY&amp;feature=fvst</a:t>
            </a:r>
            <a:endParaRPr lang="en-US" dirty="0" smtClean="0"/>
          </a:p>
          <a:p>
            <a:r>
              <a:rPr lang="en-US" dirty="0" smtClean="0"/>
              <a:t>Start: 1:35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19200"/>
            <a:ext cx="33528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334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#6 - Heretics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“God Hates us all” – Slayer</a:t>
            </a:r>
          </a:p>
          <a:p>
            <a:r>
              <a:rPr lang="en-US" dirty="0" smtClean="0"/>
              <a:t>“Hate </a:t>
            </a:r>
            <a:r>
              <a:rPr lang="en-US" dirty="0"/>
              <a:t>heals, you should try it </a:t>
            </a:r>
            <a:r>
              <a:rPr lang="en-US" dirty="0" smtClean="0"/>
              <a:t>sometime. Strive </a:t>
            </a:r>
            <a:r>
              <a:rPr lang="en-US" dirty="0"/>
              <a:t>for Peace with acts of </a:t>
            </a:r>
            <a:r>
              <a:rPr lang="en-US" dirty="0" smtClean="0"/>
              <a:t>war”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www.youtube.com/watch?v=WjvZ2r4gzxs</a:t>
            </a:r>
            <a:endParaRPr lang="en-US" dirty="0" smtClean="0"/>
          </a:p>
          <a:p>
            <a:r>
              <a:rPr lang="en-US" dirty="0" smtClean="0"/>
              <a:t>Start: 0:25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7433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170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#7 - Violent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58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“Goodbye Earl” – Dixie Chicks</a:t>
            </a:r>
          </a:p>
          <a:p>
            <a:r>
              <a:rPr lang="en-US" dirty="0" smtClean="0"/>
              <a:t>“Wanda started </a:t>
            </a:r>
            <a:r>
              <a:rPr lang="en-US" dirty="0" err="1" smtClean="0"/>
              <a:t>gettin</a:t>
            </a:r>
            <a:r>
              <a:rPr lang="en-US" dirty="0"/>
              <a:t>' a</a:t>
            </a:r>
            <a:r>
              <a:rPr lang="en-US" dirty="0" smtClean="0"/>
              <a:t>bused, she put on dark glasses and long sleeved </a:t>
            </a:r>
            <a:r>
              <a:rPr lang="en-US" dirty="0"/>
              <a:t>b</a:t>
            </a:r>
            <a:r>
              <a:rPr lang="en-US" dirty="0" smtClean="0"/>
              <a:t>louses”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www.youtube.com/watch?v=Gw7gNf_9njs&amp;ob=av2e</a:t>
            </a:r>
            <a:endParaRPr lang="en-US" dirty="0" smtClean="0"/>
          </a:p>
          <a:p>
            <a:r>
              <a:rPr lang="en-US" dirty="0" smtClean="0"/>
              <a:t>Start: 0:48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457" y="1905000"/>
            <a:ext cx="3134264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53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#8 - Fraudulent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362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“Love the Way you Lie” – Eminem, Rihanna</a:t>
            </a:r>
          </a:p>
          <a:p>
            <a:r>
              <a:rPr lang="en-US" dirty="0" smtClean="0"/>
              <a:t>“Just </a:t>
            </a:r>
            <a:r>
              <a:rPr lang="en-US" dirty="0" err="1"/>
              <a:t>gonna</a:t>
            </a:r>
            <a:r>
              <a:rPr lang="en-US" dirty="0"/>
              <a:t> stand there and watch me </a:t>
            </a:r>
            <a:r>
              <a:rPr lang="en-US" dirty="0" smtClean="0"/>
              <a:t>burn. </a:t>
            </a:r>
            <a:r>
              <a:rPr lang="en-US" dirty="0"/>
              <a:t>T</a:t>
            </a:r>
            <a:r>
              <a:rPr lang="en-US" dirty="0" smtClean="0"/>
              <a:t>hat’s </a:t>
            </a:r>
            <a:r>
              <a:rPr lang="en-US" dirty="0"/>
              <a:t>alright because i like the way it </a:t>
            </a:r>
            <a:r>
              <a:rPr lang="en-US" dirty="0" smtClean="0"/>
              <a:t>hurts”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www.youtube.com/watch?v=uelHwf8o7_U&amp;ob=av3e</a:t>
            </a:r>
            <a:endParaRPr lang="en-US" dirty="0" smtClean="0"/>
          </a:p>
          <a:p>
            <a:r>
              <a:rPr lang="en-US" dirty="0" smtClean="0"/>
              <a:t>Start: 0:00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71600"/>
            <a:ext cx="4114800" cy="2555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619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332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Songs from Hell</vt:lpstr>
      <vt:lpstr>#1 - Limbo</vt:lpstr>
      <vt:lpstr>#2 - Lustful</vt:lpstr>
      <vt:lpstr>#3 - Gluttonous</vt:lpstr>
      <vt:lpstr>#4 - Avaricious</vt:lpstr>
      <vt:lpstr>#5 - Wrathful</vt:lpstr>
      <vt:lpstr>#6 - Heretics</vt:lpstr>
      <vt:lpstr>#7 - Violent</vt:lpstr>
      <vt:lpstr> #8 - Fraudulent</vt:lpstr>
      <vt:lpstr>#9 - Treacherous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Songs from Hell</dc:title>
  <dc:creator>BobL</dc:creator>
  <cp:lastModifiedBy>101440</cp:lastModifiedBy>
  <cp:revision>10</cp:revision>
  <dcterms:created xsi:type="dcterms:W3CDTF">2011-09-15T22:19:54Z</dcterms:created>
  <dcterms:modified xsi:type="dcterms:W3CDTF">2011-09-16T13:56:38Z</dcterms:modified>
</cp:coreProperties>
</file>